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72" r:id="rId11"/>
    <p:sldId id="273" r:id="rId12"/>
    <p:sldId id="265" r:id="rId13"/>
    <p:sldId id="266" r:id="rId14"/>
    <p:sldId id="267" r:id="rId15"/>
    <p:sldId id="270" r:id="rId16"/>
    <p:sldId id="268" r:id="rId17"/>
    <p:sldId id="26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DCBE-E03D-40FF-B64D-9DD37523110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92102-4B6F-464A-A1F9-FB80475C8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13D8-4EB4-4FAA-B1A1-6E2A7F575EF2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E99EE-DD3E-4E22-B9D3-07E7047A9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E99EE-DD3E-4E22-B9D3-07E7047A96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C9178-7047-4ECB-AB0C-D6B4A79D72F6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ABF75C-8A20-49C8-A428-0D7A1024AF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da\Desktop\Colloquion%20project\MOV00574.MPG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da\Desktop\Colloquion%20project\MOV00577.MPG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da\Desktop\Colloquion%20project\MOV00579.MPG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da\Desktop\Colloquion%20project\MOV00588.MPG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da\Desktop\Colloquion%20project\MOV00592.MPG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by.fgcu.edu/courses/ndemers/colloq_files/image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482968" cy="1306029"/>
          </a:xfrm>
          <a:prstGeom prst="rect">
            <a:avLst/>
          </a:prstGeom>
          <a:noFill/>
        </p:spPr>
      </p:pic>
      <p:pic>
        <p:nvPicPr>
          <p:cNvPr id="6" name="Picture 5" descr="http://www.capecoralsoccer.com/assets/images/ccsa%20sponsors/FGCU%20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86200"/>
            <a:ext cx="3219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33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University Colloquium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drinc.com/sites/all/files/imagecache/medium/content/projects/images/1705-lee-county-waste-to-energy-expansion-3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0"/>
            <a:ext cx="6248400" cy="3702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838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Lee County Waste-to-Energy  Facility and Recycling Plant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3400"/>
            <a:ext cx="470427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FGCU</a:t>
            </a:r>
          </a:p>
          <a:p>
            <a:pPr algn="ctr"/>
            <a:r>
              <a:rPr lang="en-US" sz="6600" b="1" dirty="0" smtClean="0"/>
              <a:t>Flyer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0574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8430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0577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8430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0579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8430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DSC0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0"/>
            <a:ext cx="3657600" cy="2743200"/>
          </a:xfrm>
          <a:prstGeom prst="rect">
            <a:avLst/>
          </a:prstGeom>
        </p:spPr>
      </p:pic>
      <p:pic>
        <p:nvPicPr>
          <p:cNvPr id="12" name="Content Placeholder 5" descr="DSC00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4800"/>
            <a:ext cx="3657600" cy="2743200"/>
          </a:xfrm>
          <a:prstGeom prst="rect">
            <a:avLst/>
          </a:prstGeom>
        </p:spPr>
      </p:pic>
      <p:pic>
        <p:nvPicPr>
          <p:cNvPr id="13" name="Picture 12" descr="DSC005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657600" cy="2743200"/>
          </a:xfrm>
          <a:prstGeom prst="rect">
            <a:avLst/>
          </a:prstGeom>
        </p:spPr>
      </p:pic>
      <p:pic>
        <p:nvPicPr>
          <p:cNvPr id="14" name="Picture 13" descr="DSC005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4114800"/>
            <a:ext cx="3657600" cy="2743200"/>
          </a:xfrm>
          <a:prstGeom prst="rect">
            <a:avLst/>
          </a:prstGeom>
        </p:spPr>
      </p:pic>
      <p:pic>
        <p:nvPicPr>
          <p:cNvPr id="9" name="Content Placeholder 8" descr="DSC00583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895600" y="2133600"/>
            <a:ext cx="3169920" cy="2377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0588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8430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059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8430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The</a:t>
            </a:r>
            <a:br>
              <a:rPr lang="en-US" sz="8800" dirty="0" smtClean="0"/>
            </a:br>
            <a:r>
              <a:rPr lang="en-US" sz="8800" dirty="0" smtClean="0"/>
              <a:t>End</a:t>
            </a:r>
            <a:endParaRPr lang="en-US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738927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Colloquium- What </a:t>
            </a:r>
            <a:r>
              <a:rPr lang="en-US" dirty="0" smtClean="0"/>
              <a:t>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required course for all FGCU students.</a:t>
            </a:r>
          </a:p>
          <a:p>
            <a:r>
              <a:rPr lang="en-US" dirty="0" smtClean="0"/>
              <a:t>It teaches you about environment and importance of sustainability.</a:t>
            </a:r>
          </a:p>
          <a:p>
            <a:r>
              <a:rPr lang="en-US" dirty="0"/>
              <a:t>When Colloquium was designed, the founding dean of the college of arts and sciences found inspiration in David W. Orr’s </a:t>
            </a:r>
            <a:r>
              <a:rPr lang="en-US" i="1" dirty="0"/>
              <a:t>Earth in Mind: On Education, Environment, and the Human Prospect</a:t>
            </a:r>
            <a:r>
              <a:rPr lang="en-US" dirty="0"/>
              <a:t>.  Orr’s </a:t>
            </a:r>
            <a:r>
              <a:rPr lang="en-US" dirty="0" smtClean="0"/>
              <a:t>approach </a:t>
            </a:r>
            <a:r>
              <a:rPr lang="en-US" dirty="0"/>
              <a:t>to environmental sustainability became a foundation of the new course.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According to FGCU website: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University Colloquium is an interdisciplinary course designed to explore the concept of sustainability as it relates to a variety of considerations and forces in Southwest Florida. In particular, we consider environmental, social, ethical, historical, scientific, economic, and political influences.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goals for students are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 a sense of place and an understanding of the unique ecological features of the Southwest Florida environment. </a:t>
            </a:r>
          </a:p>
          <a:p>
            <a:r>
              <a:rPr lang="en-US" dirty="0" smtClean="0"/>
              <a:t>Assist in achieving the Florida Gulf Coast University learning goals of developing “an ecological perspective” and a commitment to “community awareness and involvement” and in teaching the related outcomes that state that the student will “know the issues related to economic, social, and ecological sustainability; analyze and evaluate ecological issues locally and globally; and participate in collaborative projects requiring awareness and/or analysis of ecological and environmental issues.” </a:t>
            </a:r>
          </a:p>
          <a:p>
            <a:r>
              <a:rPr lang="en-US" dirty="0" smtClean="0"/>
              <a:t>Enable </a:t>
            </a:r>
            <a:r>
              <a:rPr lang="en-US" dirty="0" smtClean="0"/>
              <a:t>a working understanding of sustainability, of environmental education, and of ecological literacy.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requirements of this class is to complete 10 hours of service learning that would be connected to environment.</a:t>
            </a:r>
          </a:p>
          <a:p>
            <a:r>
              <a:rPr lang="en-US" dirty="0" smtClean="0"/>
              <a:t>There is many opportunities on campus to complete these hours. For example: Campus trail clean up, Earth Day, Vampire Walk, </a:t>
            </a:r>
            <a:r>
              <a:rPr lang="en-US" dirty="0" err="1" smtClean="0"/>
              <a:t>Recyclomania</a:t>
            </a:r>
            <a:r>
              <a:rPr lang="en-US" dirty="0" smtClean="0"/>
              <a:t>, </a:t>
            </a:r>
            <a:r>
              <a:rPr lang="en-US" dirty="0" err="1" smtClean="0"/>
              <a:t>Happehatchee</a:t>
            </a:r>
            <a:r>
              <a:rPr lang="en-US" dirty="0" smtClean="0"/>
              <a:t>, </a:t>
            </a:r>
            <a:r>
              <a:rPr lang="fr-FR" dirty="0" smtClean="0"/>
              <a:t>FGCU </a:t>
            </a:r>
            <a:r>
              <a:rPr lang="fr-FR" dirty="0" err="1" smtClean="0"/>
              <a:t>Freshman</a:t>
            </a:r>
            <a:r>
              <a:rPr lang="fr-FR" dirty="0" smtClean="0"/>
              <a:t> Orientation Game production </a:t>
            </a:r>
            <a:r>
              <a:rPr lang="en-US" dirty="0" smtClean="0"/>
              <a:t>and many more.(depends which semester you choose)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get to go on field trips!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part of the course you will go on several fieldtrips. Including tour around FGCU campus and trails, and trips to Waste to Energy Plant and Recycling </a:t>
            </a:r>
            <a:r>
              <a:rPr lang="en-US" dirty="0"/>
              <a:t>F</a:t>
            </a:r>
            <a:r>
              <a:rPr lang="en-US" dirty="0" smtClean="0"/>
              <a:t>acility, Matanzas Pass Preserve in Fort Myers Beach as well as Corkscrew Swamp Sanctuary.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gda\Pictures\Wycieczki\SDC1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Magda\Pictures\Wycieczki\SDC10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1242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Magda\Pictures\Wycieczki\SDC107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290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8200" y="914400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Corkscrew Swamp Sanctuary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gda\Pictures\Wycieczki\SDC10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416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Magda\Pictures\Wycieczki\SDC10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4216400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6858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Historic Cottage and Matanzas Pass Preserve in Fort Myers Beach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ysClr val="windowText" lastClr="000000"/>
      </a:dk1>
      <a:lt1>
        <a:srgbClr val="E7FDD8"/>
      </a:lt1>
      <a:dk2>
        <a:srgbClr val="00B050"/>
      </a:dk2>
      <a:lt2>
        <a:srgbClr val="36FF91"/>
      </a:lt2>
      <a:accent1>
        <a:srgbClr val="6DF770"/>
      </a:accent1>
      <a:accent2>
        <a:srgbClr val="A9E462"/>
      </a:accent2>
      <a:accent3>
        <a:srgbClr val="87F53D"/>
      </a:accent3>
      <a:accent4>
        <a:srgbClr val="10CF9B"/>
      </a:accent4>
      <a:accent5>
        <a:srgbClr val="7CCA62"/>
      </a:accent5>
      <a:accent6>
        <a:srgbClr val="A5C249"/>
      </a:accent6>
      <a:hlink>
        <a:srgbClr val="00B05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412</Words>
  <Application>Microsoft Office PowerPoint</Application>
  <PresentationFormat>On-screen Show (4:3)</PresentationFormat>
  <Paragraphs>41</Paragraphs>
  <Slides>18</Slides>
  <Notes>18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Survey</vt:lpstr>
      <vt:lpstr>Colloquium- What is it?</vt:lpstr>
      <vt:lpstr>According to FGCU website:</vt:lpstr>
      <vt:lpstr>The goals for students are to:</vt:lpstr>
      <vt:lpstr>Service Learning</vt:lpstr>
      <vt:lpstr>You get to go on field trips!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Paulina</dc:creator>
  <cp:lastModifiedBy>Magda</cp:lastModifiedBy>
  <cp:revision>16</cp:revision>
  <dcterms:created xsi:type="dcterms:W3CDTF">2011-03-29T03:36:08Z</dcterms:created>
  <dcterms:modified xsi:type="dcterms:W3CDTF">2011-04-19T03:33:43Z</dcterms:modified>
</cp:coreProperties>
</file>